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  <p:sldId id="269" r:id="rId18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C8ADB0-8B73-40E6-B6A2-9B650A3305E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7BE82581-6743-4EC1-9A6A-AD7CA827021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Konkurents</a:t>
          </a:r>
          <a:endParaRPr kumimoji="0" lang="en-US" altLang="et-EE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F0E49976-34DA-4976-BFA8-419DA127137A}" type="parTrans" cxnId="{F10393C6-9F20-45C0-89B5-63D326E9B5B1}">
      <dgm:prSet/>
      <dgm:spPr/>
    </dgm:pt>
    <dgm:pt modelId="{A8AA82B2-A9F5-4913-9FC3-BF9D06E4A4AB}" type="sibTrans" cxnId="{F10393C6-9F20-45C0-89B5-63D326E9B5B1}">
      <dgm:prSet/>
      <dgm:spPr/>
    </dgm:pt>
    <dgm:pt modelId="{3F266248-F354-4604-A5A7-32C707ADE8F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Täielik konkurents</a:t>
          </a:r>
          <a:endParaRPr kumimoji="0" lang="en-US" altLang="et-EE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CD97AFF-1209-483E-AC19-FCBF333CB058}" type="parTrans" cxnId="{9455311E-7411-403D-9031-6FFBE74667CA}">
      <dgm:prSet/>
      <dgm:spPr/>
    </dgm:pt>
    <dgm:pt modelId="{D22C2630-4F60-40AE-8855-C78937035EA8}" type="sibTrans" cxnId="{9455311E-7411-403D-9031-6FFBE74667CA}">
      <dgm:prSet/>
      <dgm:spPr/>
    </dgm:pt>
    <dgm:pt modelId="{718B70C0-C6FB-4369-9280-C1D430ED1D4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Piiratud konkurents</a:t>
          </a:r>
          <a:endParaRPr kumimoji="0" lang="en-US" altLang="et-EE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678AA91-980C-4238-81DC-B82981DADAA8}" type="parTrans" cxnId="{C55201C0-D09E-43EE-AFD8-DD4B1EA96A16}">
      <dgm:prSet/>
      <dgm:spPr/>
    </dgm:pt>
    <dgm:pt modelId="{D910297E-04C6-4C6A-B172-7849DA1CD15C}" type="sibTrans" cxnId="{C55201C0-D09E-43EE-AFD8-DD4B1EA96A16}">
      <dgm:prSet/>
      <dgm:spPr/>
    </dgm:pt>
    <dgm:pt modelId="{50483BF5-4B29-4003-9E08-67E70930F18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Konkurents puudub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(monopol)</a:t>
          </a:r>
          <a:endParaRPr kumimoji="0" lang="en-US" altLang="et-EE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BE44E27-A0E4-4220-8A8A-46D0EBEE88E7}" type="parTrans" cxnId="{B4D5C308-B084-48E7-B39A-07892AD8E3CC}">
      <dgm:prSet/>
      <dgm:spPr/>
    </dgm:pt>
    <dgm:pt modelId="{7375C326-6140-4C40-9393-E977112D9FB1}" type="sibTrans" cxnId="{B4D5C308-B084-48E7-B39A-07892AD8E3CC}">
      <dgm:prSet/>
      <dgm:spPr/>
    </dgm:pt>
    <dgm:pt modelId="{63FD1F57-6BE6-4FF9-A365-F63A6CA47E76}" type="pres">
      <dgm:prSet presAssocID="{2AC8ADB0-8B73-40E6-B6A2-9B650A3305E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01178F-7857-4676-A037-CBCD1846912E}" type="pres">
      <dgm:prSet presAssocID="{7BE82581-6743-4EC1-9A6A-AD7CA8270218}" presName="hierRoot1" presStyleCnt="0">
        <dgm:presLayoutVars>
          <dgm:hierBranch/>
        </dgm:presLayoutVars>
      </dgm:prSet>
      <dgm:spPr/>
    </dgm:pt>
    <dgm:pt modelId="{DECC1BDF-9280-44A5-9A38-C868E91EDACD}" type="pres">
      <dgm:prSet presAssocID="{7BE82581-6743-4EC1-9A6A-AD7CA8270218}" presName="rootComposite1" presStyleCnt="0"/>
      <dgm:spPr/>
    </dgm:pt>
    <dgm:pt modelId="{68A8E4D7-D9B5-4705-9E5A-C6E736FE7846}" type="pres">
      <dgm:prSet presAssocID="{7BE82581-6743-4EC1-9A6A-AD7CA8270218}" presName="rootText1" presStyleLbl="node0" presStyleIdx="0" presStyleCnt="1">
        <dgm:presLayoutVars>
          <dgm:chPref val="3"/>
        </dgm:presLayoutVars>
      </dgm:prSet>
      <dgm:spPr/>
    </dgm:pt>
    <dgm:pt modelId="{85E5CC01-046D-4119-829D-445ED912D7E7}" type="pres">
      <dgm:prSet presAssocID="{7BE82581-6743-4EC1-9A6A-AD7CA8270218}" presName="rootConnector1" presStyleLbl="node1" presStyleIdx="0" presStyleCnt="0"/>
      <dgm:spPr/>
    </dgm:pt>
    <dgm:pt modelId="{FAE5A20E-5E71-4B17-BA35-C4C4C990FAF6}" type="pres">
      <dgm:prSet presAssocID="{7BE82581-6743-4EC1-9A6A-AD7CA8270218}" presName="hierChild2" presStyleCnt="0"/>
      <dgm:spPr/>
    </dgm:pt>
    <dgm:pt modelId="{673C1EC4-F4B3-4D5A-827F-92955B2DD90E}" type="pres">
      <dgm:prSet presAssocID="{8CD97AFF-1209-483E-AC19-FCBF333CB058}" presName="Name35" presStyleLbl="parChTrans1D2" presStyleIdx="0" presStyleCnt="3"/>
      <dgm:spPr/>
    </dgm:pt>
    <dgm:pt modelId="{392689E0-762B-4752-9C3C-D89DE930A097}" type="pres">
      <dgm:prSet presAssocID="{3F266248-F354-4604-A5A7-32C707ADE8FE}" presName="hierRoot2" presStyleCnt="0">
        <dgm:presLayoutVars>
          <dgm:hierBranch/>
        </dgm:presLayoutVars>
      </dgm:prSet>
      <dgm:spPr/>
    </dgm:pt>
    <dgm:pt modelId="{FA7CB655-EA8D-4B3A-9181-6035CBDA4DCE}" type="pres">
      <dgm:prSet presAssocID="{3F266248-F354-4604-A5A7-32C707ADE8FE}" presName="rootComposite" presStyleCnt="0"/>
      <dgm:spPr/>
    </dgm:pt>
    <dgm:pt modelId="{1D2C952A-2E15-41BF-9A13-19A9649AF34C}" type="pres">
      <dgm:prSet presAssocID="{3F266248-F354-4604-A5A7-32C707ADE8FE}" presName="rootText" presStyleLbl="node2" presStyleIdx="0" presStyleCnt="3">
        <dgm:presLayoutVars>
          <dgm:chPref val="3"/>
        </dgm:presLayoutVars>
      </dgm:prSet>
      <dgm:spPr/>
    </dgm:pt>
    <dgm:pt modelId="{B267ECC1-FDE0-4FD8-83CB-F332CB000282}" type="pres">
      <dgm:prSet presAssocID="{3F266248-F354-4604-A5A7-32C707ADE8FE}" presName="rootConnector" presStyleLbl="node2" presStyleIdx="0" presStyleCnt="3"/>
      <dgm:spPr/>
    </dgm:pt>
    <dgm:pt modelId="{8B003427-664A-4F1A-B826-E19ED47D43F2}" type="pres">
      <dgm:prSet presAssocID="{3F266248-F354-4604-A5A7-32C707ADE8FE}" presName="hierChild4" presStyleCnt="0"/>
      <dgm:spPr/>
    </dgm:pt>
    <dgm:pt modelId="{AAC190B1-C3CE-4B9D-BE3C-77FCD95D5207}" type="pres">
      <dgm:prSet presAssocID="{3F266248-F354-4604-A5A7-32C707ADE8FE}" presName="hierChild5" presStyleCnt="0"/>
      <dgm:spPr/>
    </dgm:pt>
    <dgm:pt modelId="{026F231D-75E0-47F3-9CFE-F792498FD57C}" type="pres">
      <dgm:prSet presAssocID="{C678AA91-980C-4238-81DC-B82981DADAA8}" presName="Name35" presStyleLbl="parChTrans1D2" presStyleIdx="1" presStyleCnt="3"/>
      <dgm:spPr/>
    </dgm:pt>
    <dgm:pt modelId="{61E828D3-495E-4481-95C1-D2E8CB4CE1F7}" type="pres">
      <dgm:prSet presAssocID="{718B70C0-C6FB-4369-9280-C1D430ED1D44}" presName="hierRoot2" presStyleCnt="0">
        <dgm:presLayoutVars>
          <dgm:hierBranch/>
        </dgm:presLayoutVars>
      </dgm:prSet>
      <dgm:spPr/>
    </dgm:pt>
    <dgm:pt modelId="{34AA3E43-91A2-454D-966C-646D7355A297}" type="pres">
      <dgm:prSet presAssocID="{718B70C0-C6FB-4369-9280-C1D430ED1D44}" presName="rootComposite" presStyleCnt="0"/>
      <dgm:spPr/>
    </dgm:pt>
    <dgm:pt modelId="{C404DAC3-0DAB-4EE9-A3F4-49647F4821E3}" type="pres">
      <dgm:prSet presAssocID="{718B70C0-C6FB-4369-9280-C1D430ED1D44}" presName="rootText" presStyleLbl="node2" presStyleIdx="1" presStyleCnt="3">
        <dgm:presLayoutVars>
          <dgm:chPref val="3"/>
        </dgm:presLayoutVars>
      </dgm:prSet>
      <dgm:spPr/>
    </dgm:pt>
    <dgm:pt modelId="{F1F322FB-624A-4A00-A05C-CCC788ED48A6}" type="pres">
      <dgm:prSet presAssocID="{718B70C0-C6FB-4369-9280-C1D430ED1D44}" presName="rootConnector" presStyleLbl="node2" presStyleIdx="1" presStyleCnt="3"/>
      <dgm:spPr/>
    </dgm:pt>
    <dgm:pt modelId="{4A6FA440-0EAC-47BA-9AE1-80FBCA0A9E11}" type="pres">
      <dgm:prSet presAssocID="{718B70C0-C6FB-4369-9280-C1D430ED1D44}" presName="hierChild4" presStyleCnt="0"/>
      <dgm:spPr/>
    </dgm:pt>
    <dgm:pt modelId="{01730EB4-4BF8-4531-AF75-486CFDC192CC}" type="pres">
      <dgm:prSet presAssocID="{718B70C0-C6FB-4369-9280-C1D430ED1D44}" presName="hierChild5" presStyleCnt="0"/>
      <dgm:spPr/>
    </dgm:pt>
    <dgm:pt modelId="{F15B4584-CC14-4B96-8347-B4FD73918148}" type="pres">
      <dgm:prSet presAssocID="{DBE44E27-A0E4-4220-8A8A-46D0EBEE88E7}" presName="Name35" presStyleLbl="parChTrans1D2" presStyleIdx="2" presStyleCnt="3"/>
      <dgm:spPr/>
    </dgm:pt>
    <dgm:pt modelId="{AC4E2912-4351-4A1A-9034-7400DBE97BAB}" type="pres">
      <dgm:prSet presAssocID="{50483BF5-4B29-4003-9E08-67E70930F187}" presName="hierRoot2" presStyleCnt="0">
        <dgm:presLayoutVars>
          <dgm:hierBranch/>
        </dgm:presLayoutVars>
      </dgm:prSet>
      <dgm:spPr/>
    </dgm:pt>
    <dgm:pt modelId="{0CF2D440-F87C-4911-9F43-C7574FFED91A}" type="pres">
      <dgm:prSet presAssocID="{50483BF5-4B29-4003-9E08-67E70930F187}" presName="rootComposite" presStyleCnt="0"/>
      <dgm:spPr/>
    </dgm:pt>
    <dgm:pt modelId="{08319D98-5646-4063-854A-21D69511E8B7}" type="pres">
      <dgm:prSet presAssocID="{50483BF5-4B29-4003-9E08-67E70930F187}" presName="rootText" presStyleLbl="node2" presStyleIdx="2" presStyleCnt="3">
        <dgm:presLayoutVars>
          <dgm:chPref val="3"/>
        </dgm:presLayoutVars>
      </dgm:prSet>
      <dgm:spPr/>
    </dgm:pt>
    <dgm:pt modelId="{40306AE4-600B-4802-BE1A-DA66C848CD3C}" type="pres">
      <dgm:prSet presAssocID="{50483BF5-4B29-4003-9E08-67E70930F187}" presName="rootConnector" presStyleLbl="node2" presStyleIdx="2" presStyleCnt="3"/>
      <dgm:spPr/>
    </dgm:pt>
    <dgm:pt modelId="{AEC40605-3552-4581-B6D3-6750FEC76CC3}" type="pres">
      <dgm:prSet presAssocID="{50483BF5-4B29-4003-9E08-67E70930F187}" presName="hierChild4" presStyleCnt="0"/>
      <dgm:spPr/>
    </dgm:pt>
    <dgm:pt modelId="{2323A583-D251-49F6-AC5A-6A9436393AED}" type="pres">
      <dgm:prSet presAssocID="{50483BF5-4B29-4003-9E08-67E70930F187}" presName="hierChild5" presStyleCnt="0"/>
      <dgm:spPr/>
    </dgm:pt>
    <dgm:pt modelId="{57244D4B-4957-46A9-8CFE-DB0CEF6A65E4}" type="pres">
      <dgm:prSet presAssocID="{7BE82581-6743-4EC1-9A6A-AD7CA8270218}" presName="hierChild3" presStyleCnt="0"/>
      <dgm:spPr/>
    </dgm:pt>
  </dgm:ptLst>
  <dgm:cxnLst>
    <dgm:cxn modelId="{B4D5C308-B084-48E7-B39A-07892AD8E3CC}" srcId="{7BE82581-6743-4EC1-9A6A-AD7CA8270218}" destId="{50483BF5-4B29-4003-9E08-67E70930F187}" srcOrd="2" destOrd="0" parTransId="{DBE44E27-A0E4-4220-8A8A-46D0EBEE88E7}" sibTransId="{7375C326-6140-4C40-9393-E977112D9FB1}"/>
    <dgm:cxn modelId="{9455311E-7411-403D-9031-6FFBE74667CA}" srcId="{7BE82581-6743-4EC1-9A6A-AD7CA8270218}" destId="{3F266248-F354-4604-A5A7-32C707ADE8FE}" srcOrd="0" destOrd="0" parTransId="{8CD97AFF-1209-483E-AC19-FCBF333CB058}" sibTransId="{D22C2630-4F60-40AE-8855-C78937035EA8}"/>
    <dgm:cxn modelId="{423D2C25-43C9-479E-9E3C-B1DE4A469532}" type="presOf" srcId="{7BE82581-6743-4EC1-9A6A-AD7CA8270218}" destId="{68A8E4D7-D9B5-4705-9E5A-C6E736FE7846}" srcOrd="0" destOrd="0" presId="urn:microsoft.com/office/officeart/2005/8/layout/orgChart1"/>
    <dgm:cxn modelId="{BDE0BF32-D0AE-4793-832D-3BBD855CEFC4}" type="presOf" srcId="{DBE44E27-A0E4-4220-8A8A-46D0EBEE88E7}" destId="{F15B4584-CC14-4B96-8347-B4FD73918148}" srcOrd="0" destOrd="0" presId="urn:microsoft.com/office/officeart/2005/8/layout/orgChart1"/>
    <dgm:cxn modelId="{966E3D35-6EF2-45BC-AD4C-3143038FBC8A}" type="presOf" srcId="{7BE82581-6743-4EC1-9A6A-AD7CA8270218}" destId="{85E5CC01-046D-4119-829D-445ED912D7E7}" srcOrd="1" destOrd="0" presId="urn:microsoft.com/office/officeart/2005/8/layout/orgChart1"/>
    <dgm:cxn modelId="{5939003A-5BE1-47AA-B435-E6B3B3551308}" type="presOf" srcId="{3F266248-F354-4604-A5A7-32C707ADE8FE}" destId="{1D2C952A-2E15-41BF-9A13-19A9649AF34C}" srcOrd="0" destOrd="0" presId="urn:microsoft.com/office/officeart/2005/8/layout/orgChart1"/>
    <dgm:cxn modelId="{E9397462-7B99-47D6-9E8A-EA22D33E9323}" type="presOf" srcId="{8CD97AFF-1209-483E-AC19-FCBF333CB058}" destId="{673C1EC4-F4B3-4D5A-827F-92955B2DD90E}" srcOrd="0" destOrd="0" presId="urn:microsoft.com/office/officeart/2005/8/layout/orgChart1"/>
    <dgm:cxn modelId="{1B76E078-308D-42F9-958D-0A7FBD5DE11B}" type="presOf" srcId="{50483BF5-4B29-4003-9E08-67E70930F187}" destId="{08319D98-5646-4063-854A-21D69511E8B7}" srcOrd="0" destOrd="0" presId="urn:microsoft.com/office/officeart/2005/8/layout/orgChart1"/>
    <dgm:cxn modelId="{6047EF93-CF73-4371-9531-3EE234BD3D3B}" type="presOf" srcId="{2AC8ADB0-8B73-40E6-B6A2-9B650A3305E6}" destId="{63FD1F57-6BE6-4FF9-A365-F63A6CA47E76}" srcOrd="0" destOrd="0" presId="urn:microsoft.com/office/officeart/2005/8/layout/orgChart1"/>
    <dgm:cxn modelId="{9FEA3AA9-8EA4-4E33-A296-6C52FB534F14}" type="presOf" srcId="{718B70C0-C6FB-4369-9280-C1D430ED1D44}" destId="{C404DAC3-0DAB-4EE9-A3F4-49647F4821E3}" srcOrd="0" destOrd="0" presId="urn:microsoft.com/office/officeart/2005/8/layout/orgChart1"/>
    <dgm:cxn modelId="{EFCFEBB8-2820-4E4B-916E-5A9E2A6838F9}" type="presOf" srcId="{3F266248-F354-4604-A5A7-32C707ADE8FE}" destId="{B267ECC1-FDE0-4FD8-83CB-F332CB000282}" srcOrd="1" destOrd="0" presId="urn:microsoft.com/office/officeart/2005/8/layout/orgChart1"/>
    <dgm:cxn modelId="{C55201C0-D09E-43EE-AFD8-DD4B1EA96A16}" srcId="{7BE82581-6743-4EC1-9A6A-AD7CA8270218}" destId="{718B70C0-C6FB-4369-9280-C1D430ED1D44}" srcOrd="1" destOrd="0" parTransId="{C678AA91-980C-4238-81DC-B82981DADAA8}" sibTransId="{D910297E-04C6-4C6A-B172-7849DA1CD15C}"/>
    <dgm:cxn modelId="{F10393C6-9F20-45C0-89B5-63D326E9B5B1}" srcId="{2AC8ADB0-8B73-40E6-B6A2-9B650A3305E6}" destId="{7BE82581-6743-4EC1-9A6A-AD7CA8270218}" srcOrd="0" destOrd="0" parTransId="{F0E49976-34DA-4976-BFA8-419DA127137A}" sibTransId="{A8AA82B2-A9F5-4913-9FC3-BF9D06E4A4AB}"/>
    <dgm:cxn modelId="{6EEFDFCD-AE01-4FA9-9709-BEC2465DE8BF}" type="presOf" srcId="{718B70C0-C6FB-4369-9280-C1D430ED1D44}" destId="{F1F322FB-624A-4A00-A05C-CCC788ED48A6}" srcOrd="1" destOrd="0" presId="urn:microsoft.com/office/officeart/2005/8/layout/orgChart1"/>
    <dgm:cxn modelId="{715954DF-04ED-45C4-8BC0-A3A1A609CC57}" type="presOf" srcId="{50483BF5-4B29-4003-9E08-67E70930F187}" destId="{40306AE4-600B-4802-BE1A-DA66C848CD3C}" srcOrd="1" destOrd="0" presId="urn:microsoft.com/office/officeart/2005/8/layout/orgChart1"/>
    <dgm:cxn modelId="{D1C8AFFD-D798-4BF1-88AB-9AED10DE5EF1}" type="presOf" srcId="{C678AA91-980C-4238-81DC-B82981DADAA8}" destId="{026F231D-75E0-47F3-9CFE-F792498FD57C}" srcOrd="0" destOrd="0" presId="urn:microsoft.com/office/officeart/2005/8/layout/orgChart1"/>
    <dgm:cxn modelId="{FB5455FD-9B35-48B6-B7BE-84184ECCBF22}" type="presParOf" srcId="{63FD1F57-6BE6-4FF9-A365-F63A6CA47E76}" destId="{7901178F-7857-4676-A037-CBCD1846912E}" srcOrd="0" destOrd="0" presId="urn:microsoft.com/office/officeart/2005/8/layout/orgChart1"/>
    <dgm:cxn modelId="{D72F4D2E-1F1F-4E8B-966B-564EA8BE8F56}" type="presParOf" srcId="{7901178F-7857-4676-A037-CBCD1846912E}" destId="{DECC1BDF-9280-44A5-9A38-C868E91EDACD}" srcOrd="0" destOrd="0" presId="urn:microsoft.com/office/officeart/2005/8/layout/orgChart1"/>
    <dgm:cxn modelId="{6B43AA40-E8C6-4FB4-88CA-7F921AA5D064}" type="presParOf" srcId="{DECC1BDF-9280-44A5-9A38-C868E91EDACD}" destId="{68A8E4D7-D9B5-4705-9E5A-C6E736FE7846}" srcOrd="0" destOrd="0" presId="urn:microsoft.com/office/officeart/2005/8/layout/orgChart1"/>
    <dgm:cxn modelId="{D60307C2-19B3-4766-8458-277E98ECB3ED}" type="presParOf" srcId="{DECC1BDF-9280-44A5-9A38-C868E91EDACD}" destId="{85E5CC01-046D-4119-829D-445ED912D7E7}" srcOrd="1" destOrd="0" presId="urn:microsoft.com/office/officeart/2005/8/layout/orgChart1"/>
    <dgm:cxn modelId="{39710262-5181-442D-AB1F-A7CDE9394FC1}" type="presParOf" srcId="{7901178F-7857-4676-A037-CBCD1846912E}" destId="{FAE5A20E-5E71-4B17-BA35-C4C4C990FAF6}" srcOrd="1" destOrd="0" presId="urn:microsoft.com/office/officeart/2005/8/layout/orgChart1"/>
    <dgm:cxn modelId="{80215312-A44B-4387-9EA3-942082AF059F}" type="presParOf" srcId="{FAE5A20E-5E71-4B17-BA35-C4C4C990FAF6}" destId="{673C1EC4-F4B3-4D5A-827F-92955B2DD90E}" srcOrd="0" destOrd="0" presId="urn:microsoft.com/office/officeart/2005/8/layout/orgChart1"/>
    <dgm:cxn modelId="{5987E30E-C634-4623-87F7-C8E707032C1B}" type="presParOf" srcId="{FAE5A20E-5E71-4B17-BA35-C4C4C990FAF6}" destId="{392689E0-762B-4752-9C3C-D89DE930A097}" srcOrd="1" destOrd="0" presId="urn:microsoft.com/office/officeart/2005/8/layout/orgChart1"/>
    <dgm:cxn modelId="{4383FFFE-A8D9-4536-A9B6-D1EBED4CBD93}" type="presParOf" srcId="{392689E0-762B-4752-9C3C-D89DE930A097}" destId="{FA7CB655-EA8D-4B3A-9181-6035CBDA4DCE}" srcOrd="0" destOrd="0" presId="urn:microsoft.com/office/officeart/2005/8/layout/orgChart1"/>
    <dgm:cxn modelId="{5DC49F4E-1944-4431-B74D-09758EA64953}" type="presParOf" srcId="{FA7CB655-EA8D-4B3A-9181-6035CBDA4DCE}" destId="{1D2C952A-2E15-41BF-9A13-19A9649AF34C}" srcOrd="0" destOrd="0" presId="urn:microsoft.com/office/officeart/2005/8/layout/orgChart1"/>
    <dgm:cxn modelId="{26343FB1-C622-4884-8953-E3B7E3EC4EB1}" type="presParOf" srcId="{FA7CB655-EA8D-4B3A-9181-6035CBDA4DCE}" destId="{B267ECC1-FDE0-4FD8-83CB-F332CB000282}" srcOrd="1" destOrd="0" presId="urn:microsoft.com/office/officeart/2005/8/layout/orgChart1"/>
    <dgm:cxn modelId="{513CCA4D-D92A-48FB-8FAD-2FDA13B1E63E}" type="presParOf" srcId="{392689E0-762B-4752-9C3C-D89DE930A097}" destId="{8B003427-664A-4F1A-B826-E19ED47D43F2}" srcOrd="1" destOrd="0" presId="urn:microsoft.com/office/officeart/2005/8/layout/orgChart1"/>
    <dgm:cxn modelId="{E4E884D7-F5F9-412A-8CAF-DE403A622F02}" type="presParOf" srcId="{392689E0-762B-4752-9C3C-D89DE930A097}" destId="{AAC190B1-C3CE-4B9D-BE3C-77FCD95D5207}" srcOrd="2" destOrd="0" presId="urn:microsoft.com/office/officeart/2005/8/layout/orgChart1"/>
    <dgm:cxn modelId="{26451B1D-F58A-49A4-BFC1-6CD1554F48D8}" type="presParOf" srcId="{FAE5A20E-5E71-4B17-BA35-C4C4C990FAF6}" destId="{026F231D-75E0-47F3-9CFE-F792498FD57C}" srcOrd="2" destOrd="0" presId="urn:microsoft.com/office/officeart/2005/8/layout/orgChart1"/>
    <dgm:cxn modelId="{88C60DF5-A4D3-4C0F-964C-680644248BCE}" type="presParOf" srcId="{FAE5A20E-5E71-4B17-BA35-C4C4C990FAF6}" destId="{61E828D3-495E-4481-95C1-D2E8CB4CE1F7}" srcOrd="3" destOrd="0" presId="urn:microsoft.com/office/officeart/2005/8/layout/orgChart1"/>
    <dgm:cxn modelId="{A528CD21-C8BC-40E6-8DBF-89C88E4E3E90}" type="presParOf" srcId="{61E828D3-495E-4481-95C1-D2E8CB4CE1F7}" destId="{34AA3E43-91A2-454D-966C-646D7355A297}" srcOrd="0" destOrd="0" presId="urn:microsoft.com/office/officeart/2005/8/layout/orgChart1"/>
    <dgm:cxn modelId="{C98C0F32-E49F-420E-B25F-82289200985F}" type="presParOf" srcId="{34AA3E43-91A2-454D-966C-646D7355A297}" destId="{C404DAC3-0DAB-4EE9-A3F4-49647F4821E3}" srcOrd="0" destOrd="0" presId="urn:microsoft.com/office/officeart/2005/8/layout/orgChart1"/>
    <dgm:cxn modelId="{D753E701-5AEB-469B-A6CF-B43E3ADF92DE}" type="presParOf" srcId="{34AA3E43-91A2-454D-966C-646D7355A297}" destId="{F1F322FB-624A-4A00-A05C-CCC788ED48A6}" srcOrd="1" destOrd="0" presId="urn:microsoft.com/office/officeart/2005/8/layout/orgChart1"/>
    <dgm:cxn modelId="{BC2860AB-E547-48B5-9D96-E9C621491D2D}" type="presParOf" srcId="{61E828D3-495E-4481-95C1-D2E8CB4CE1F7}" destId="{4A6FA440-0EAC-47BA-9AE1-80FBCA0A9E11}" srcOrd="1" destOrd="0" presId="urn:microsoft.com/office/officeart/2005/8/layout/orgChart1"/>
    <dgm:cxn modelId="{F9866EAE-CE28-4AFC-8838-56E886E08528}" type="presParOf" srcId="{61E828D3-495E-4481-95C1-D2E8CB4CE1F7}" destId="{01730EB4-4BF8-4531-AF75-486CFDC192CC}" srcOrd="2" destOrd="0" presId="urn:microsoft.com/office/officeart/2005/8/layout/orgChart1"/>
    <dgm:cxn modelId="{2EE5E850-3143-4F83-8322-BB8421F6F2B9}" type="presParOf" srcId="{FAE5A20E-5E71-4B17-BA35-C4C4C990FAF6}" destId="{F15B4584-CC14-4B96-8347-B4FD73918148}" srcOrd="4" destOrd="0" presId="urn:microsoft.com/office/officeart/2005/8/layout/orgChart1"/>
    <dgm:cxn modelId="{80DD1733-32E5-45A1-ACF0-87F49DEB1C89}" type="presParOf" srcId="{FAE5A20E-5E71-4B17-BA35-C4C4C990FAF6}" destId="{AC4E2912-4351-4A1A-9034-7400DBE97BAB}" srcOrd="5" destOrd="0" presId="urn:microsoft.com/office/officeart/2005/8/layout/orgChart1"/>
    <dgm:cxn modelId="{B0C008E2-7EFD-48C8-9D17-B76C5D9BF69B}" type="presParOf" srcId="{AC4E2912-4351-4A1A-9034-7400DBE97BAB}" destId="{0CF2D440-F87C-4911-9F43-C7574FFED91A}" srcOrd="0" destOrd="0" presId="urn:microsoft.com/office/officeart/2005/8/layout/orgChart1"/>
    <dgm:cxn modelId="{23EA0131-1530-48DA-907F-48DE2B71DB06}" type="presParOf" srcId="{0CF2D440-F87C-4911-9F43-C7574FFED91A}" destId="{08319D98-5646-4063-854A-21D69511E8B7}" srcOrd="0" destOrd="0" presId="urn:microsoft.com/office/officeart/2005/8/layout/orgChart1"/>
    <dgm:cxn modelId="{7408F52D-2CE1-4735-9872-30806B75937C}" type="presParOf" srcId="{0CF2D440-F87C-4911-9F43-C7574FFED91A}" destId="{40306AE4-600B-4802-BE1A-DA66C848CD3C}" srcOrd="1" destOrd="0" presId="urn:microsoft.com/office/officeart/2005/8/layout/orgChart1"/>
    <dgm:cxn modelId="{22BB034A-BD55-438A-9323-6AA2EDB585A3}" type="presParOf" srcId="{AC4E2912-4351-4A1A-9034-7400DBE97BAB}" destId="{AEC40605-3552-4581-B6D3-6750FEC76CC3}" srcOrd="1" destOrd="0" presId="urn:microsoft.com/office/officeart/2005/8/layout/orgChart1"/>
    <dgm:cxn modelId="{08341199-0D9B-426E-8CF0-7177CD2F2262}" type="presParOf" srcId="{AC4E2912-4351-4A1A-9034-7400DBE97BAB}" destId="{2323A583-D251-49F6-AC5A-6A9436393AED}" srcOrd="2" destOrd="0" presId="urn:microsoft.com/office/officeart/2005/8/layout/orgChart1"/>
    <dgm:cxn modelId="{228FB301-3B5D-43D5-9949-0C799A1E4942}" type="presParOf" srcId="{7901178F-7857-4676-A037-CBCD1846912E}" destId="{57244D4B-4957-46A9-8CFE-DB0CEF6A65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B4584-CC14-4B96-8347-B4FD73918148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6F231D-75E0-47F3-9CFE-F792498FD57C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C1EC4-F4B3-4D5A-827F-92955B2DD90E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8E4D7-D9B5-4705-9E5A-C6E736FE7846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Konkurents</a:t>
          </a:r>
          <a:endParaRPr kumimoji="0" lang="en-US" altLang="et-EE" sz="26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911803" y="807355"/>
        <a:ext cx="2405992" cy="1202996"/>
      </dsp:txXfrm>
    </dsp:sp>
    <dsp:sp modelId="{1D2C952A-2E15-41BF-9A13-19A9649AF34C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Täielik konkurents</a:t>
          </a:r>
          <a:endParaRPr kumimoji="0" lang="en-US" altLang="et-EE" sz="26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52" y="2515610"/>
        <a:ext cx="2405992" cy="1202996"/>
      </dsp:txXfrm>
    </dsp:sp>
    <dsp:sp modelId="{C404DAC3-0DAB-4EE9-A3F4-49647F4821E3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Piiratud konkurents</a:t>
          </a:r>
          <a:endParaRPr kumimoji="0" lang="en-US" altLang="et-EE" sz="26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911803" y="2515610"/>
        <a:ext cx="2405992" cy="1202996"/>
      </dsp:txXfrm>
    </dsp:sp>
    <dsp:sp modelId="{08319D98-5646-4063-854A-21D69511E8B7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Konkurents puudub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t-EE" altLang="et-EE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(monopol)</a:t>
          </a:r>
          <a:endParaRPr kumimoji="0" lang="en-US" altLang="et-EE" sz="26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/>
              <a:t>Klõpsake juhtslaidi alamtiitli laadi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/>
              <a:t>Klõpsake tiitlilaadi muutmiseks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tiitlilaadi muutmiseks</a:t>
            </a:r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juhtslaidi teksti 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D11E-78EE-422A-A3EB-AAB22FD62997}" type="datetimeFigureOut">
              <a:rPr lang="et-EE" smtClean="0"/>
              <a:pPr/>
              <a:t>10.03.2021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13E93-FDC4-46ED-A7FD-2895AB92A654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Turumajandus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Olukorda, kus nõudmine ja pakkumine võrdsustunud, nimetatakse TURUTASAKAALUKS.</a:t>
            </a:r>
          </a:p>
          <a:p>
            <a:pPr>
              <a:buNone/>
            </a:pPr>
            <a:r>
              <a:rPr lang="et-EE" dirty="0"/>
              <a:t>Tasakaalustamiseks on vajalik, et tootjaid oleks mitu ehk turul peab olema konkurents.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570186"/>
          </a:xfrm>
        </p:spPr>
        <p:txBody>
          <a:bodyPr>
            <a:normAutofit fontScale="90000"/>
          </a:bodyPr>
          <a:lstStyle/>
          <a:p>
            <a:r>
              <a:rPr lang="et-EE" dirty="0"/>
              <a:t>Konkurentsi liigid</a:t>
            </a:r>
            <a:br>
              <a:rPr lang="et-EE" dirty="0"/>
            </a:br>
            <a:r>
              <a:rPr lang="et-EE" dirty="0"/>
              <a:t>Kirjuta iga liigi alla iseloomustavad tunnused</a:t>
            </a:r>
          </a:p>
        </p:txBody>
      </p:sp>
      <p:graphicFrame>
        <p:nvGraphicFramePr>
          <p:cNvPr id="3" name="Skemaatiline diagramm 2">
            <a:extLst>
              <a:ext uri="{FF2B5EF4-FFF2-40B4-BE49-F238E27FC236}">
                <a16:creationId xmlns:a16="http://schemas.microsoft.com/office/drawing/2014/main" id="{86AD26CF-EC98-49E8-A36D-F6C516AE14A8}"/>
              </a:ext>
            </a:extLst>
          </p:cNvPr>
          <p:cNvGraphicFramePr/>
          <p:nvPr/>
        </p:nvGraphicFramePr>
        <p:xfrm>
          <a:off x="539552" y="23320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Piiratud konkurents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Ettevõtteid vähe.</a:t>
            </a:r>
          </a:p>
          <a:p>
            <a:r>
              <a:rPr lang="et-EE" dirty="0"/>
              <a:t>Toodetel sarnane iseloom.</a:t>
            </a:r>
          </a:p>
          <a:p>
            <a:r>
              <a:rPr lang="et-EE" dirty="0"/>
              <a:t>Mõningased takistused turule tulekul.</a:t>
            </a:r>
          </a:p>
          <a:p>
            <a:r>
              <a:rPr lang="et-EE" dirty="0"/>
              <a:t>Osaline kontroll hinna üle.</a:t>
            </a:r>
          </a:p>
          <a:p>
            <a:r>
              <a:rPr lang="et-EE" dirty="0"/>
              <a:t>Autotööstus, telekommunikatsioon.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Konkurents puudub (monopol)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Ettevõtteid üks.</a:t>
            </a:r>
          </a:p>
          <a:p>
            <a:r>
              <a:rPr lang="et-EE" dirty="0"/>
              <a:t>Puuduvad asenduskaubad.</a:t>
            </a:r>
          </a:p>
          <a:p>
            <a:r>
              <a:rPr lang="et-EE" dirty="0"/>
              <a:t>Suured takistused turule tulekul.</a:t>
            </a:r>
          </a:p>
          <a:p>
            <a:r>
              <a:rPr lang="et-EE" dirty="0"/>
              <a:t>Täielik kontroll hinna üle.</a:t>
            </a:r>
          </a:p>
          <a:p>
            <a:r>
              <a:rPr lang="et-EE" dirty="0"/>
              <a:t>Elektrienergia, veemajandus.</a:t>
            </a:r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Turumajanduse puudused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Milliseid puudusi võiks olla turumajandusel?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8A29B45-8EC0-4EBC-A3D6-775E9DFE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Turumajanduse puudused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5E3D8FB-64B2-47E9-9AB8-0BF76765C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Täiskonkurentsi esineb tegelikult harva</a:t>
            </a:r>
          </a:p>
          <a:p>
            <a:r>
              <a:rPr lang="et-EE" dirty="0"/>
              <a:t>Vajadus toota maksimaalse kasumiga sunnib ettevõtjaid loobuma vähetulusatest, kuid sotsiaalselt olulistest tegevustest.</a:t>
            </a:r>
          </a:p>
          <a:p>
            <a:r>
              <a:rPr lang="et-EE" dirty="0"/>
              <a:t>Turumajandus tekitab majandusliku ebavõrdsust, igast turutehingust ei võida alati kõik osapooled. </a:t>
            </a:r>
          </a:p>
          <a:p>
            <a:r>
              <a:rPr lang="et-EE" dirty="0"/>
              <a:t>Et maksimaalselt kasutada turumajanduse plusse ja miinuseid, tulebki riigil majandusse sekkuda. </a:t>
            </a:r>
          </a:p>
        </p:txBody>
      </p:sp>
    </p:spTree>
    <p:extLst>
      <p:ext uri="{BB962C8B-B14F-4D97-AF65-F5344CB8AC3E}">
        <p14:creationId xmlns:p14="http://schemas.microsoft.com/office/powerpoint/2010/main" val="428223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Koosta lühijutt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Kasuta sõnu: nõudja, pakkuja, hind, turg, omahind, müügihind, asenduskaup</a:t>
            </a:r>
            <a:r>
              <a:rPr lang="et-EE"/>
              <a:t>, täiendkaup.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Täielik konkurents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Palju ettevõtteid.</a:t>
            </a:r>
          </a:p>
          <a:p>
            <a:r>
              <a:rPr lang="et-EE" dirty="0"/>
              <a:t>Tooteid on võimalik asendada teisega.</a:t>
            </a:r>
          </a:p>
          <a:p>
            <a:r>
              <a:rPr lang="et-EE" dirty="0"/>
              <a:t>Turule tulek on takistusteta.</a:t>
            </a:r>
          </a:p>
          <a:p>
            <a:r>
              <a:rPr lang="et-EE" dirty="0"/>
              <a:t>Puudub kontroll hinna üle.</a:t>
            </a:r>
          </a:p>
          <a:p>
            <a:r>
              <a:rPr lang="et-EE" dirty="0"/>
              <a:t>Ajalehed, toidupoed.</a:t>
            </a:r>
            <a:endParaRPr lang="en-US" dirty="0"/>
          </a:p>
          <a:p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Mis on turg?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Turg on koht, kus kohtuvad teenuseid ja kaupu pakkuvad inimesed ja neid nõudvad inimesed</a:t>
            </a:r>
          </a:p>
          <a:p>
            <a:pPr>
              <a:buNone/>
            </a:pPr>
            <a:r>
              <a:rPr lang="et-EE" dirty="0"/>
              <a:t>Näiteks turg, laat.</a:t>
            </a:r>
          </a:p>
          <a:p>
            <a:r>
              <a:rPr lang="et-EE" dirty="0"/>
              <a:t>Turg on kindlate reeglite alusel toimiv tootmise ja kauplemise kord.</a:t>
            </a:r>
          </a:p>
          <a:p>
            <a:r>
              <a:rPr lang="et-EE" dirty="0"/>
              <a:t>Turg kui majandussüsteem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Turumajandus on majanduselu korraldamise viis, </a:t>
            </a:r>
          </a:p>
          <a:p>
            <a:pPr>
              <a:buNone/>
            </a:pPr>
            <a:r>
              <a:rPr lang="et-EE" dirty="0"/>
              <a:t>Peamised turuga seostuvad mõisted on </a:t>
            </a:r>
            <a:r>
              <a:rPr lang="et-EE" i="1" dirty="0"/>
              <a:t>nõudmine, pakkumine, hind ja konkurents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Turumajandus on majandussüsteem, kus majandust reguleerivad turul kujunenud suhted ja hinnad, aluseks on vaid pakkumise ja nõudluse vahekord, eesmärgiks on maksimaalne kasum.</a:t>
            </a:r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NÕUDJA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Kõik, kes turult midagi ostavad, on NÕUDJAD. Nende ostusoovid kokku moodustavad TURUNÕUDLUSE.</a:t>
            </a:r>
          </a:p>
          <a:p>
            <a:pPr>
              <a:buNone/>
            </a:pPr>
            <a:r>
              <a:rPr lang="et-EE" dirty="0"/>
              <a:t>Nõudjate ostusoovi mõjutavad elustiil, perekonna koosseis, rahalised ressursid ja huvid. </a:t>
            </a:r>
          </a:p>
          <a:p>
            <a:pPr>
              <a:buNone/>
            </a:pPr>
            <a:r>
              <a:rPr lang="et-EE" dirty="0"/>
              <a:t>Kui miski asi läheb moodi, tekib kõrgendatud nõudlus. </a:t>
            </a:r>
          </a:p>
          <a:p>
            <a:pPr>
              <a:buNone/>
            </a:pPr>
            <a:r>
              <a:rPr lang="et-EE" i="1" dirty="0"/>
              <a:t>! Too näide, milline kaup on hetkel moes.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PAKKUJA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Pakkuja on kauba tootjad ja müüjad.</a:t>
            </a:r>
          </a:p>
          <a:p>
            <a:r>
              <a:rPr lang="et-EE" dirty="0"/>
              <a:t>Kui nõudjate soov tõuseb, soovivad pakkujad kõrgemat hinda.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dirty="0"/>
              <a:t>Hind on rahasumma, mille eest saab kaupa osta. </a:t>
            </a:r>
          </a:p>
          <a:p>
            <a:r>
              <a:rPr lang="et-EE" dirty="0"/>
              <a:t>Hind mõjutab oluliselt nõudmist ja pakkumist.</a:t>
            </a:r>
          </a:p>
          <a:p>
            <a:endParaRPr lang="et-EE" dirty="0"/>
          </a:p>
          <a:p>
            <a:r>
              <a:rPr lang="et-EE" dirty="0"/>
              <a:t>Igal tootel on OMAHIND ehk hind, mis kulutatakse kauba tootmiseks.</a:t>
            </a:r>
          </a:p>
          <a:p>
            <a:endParaRPr lang="et-EE" dirty="0"/>
          </a:p>
          <a:p>
            <a:r>
              <a:rPr lang="et-EE" dirty="0"/>
              <a:t>MÜÜGIHIND ehk TURUHIND on hind, millega kaupa müüakse. See peab alati olema kõrgem, sest vastasel juhul ei anna tootmine kasumit. </a:t>
            </a:r>
          </a:p>
          <a:p>
            <a:pPr>
              <a:buNone/>
            </a:pPr>
            <a:r>
              <a:rPr lang="et-EE" dirty="0"/>
              <a:t>Müügihind sõltub turul valitsevast olukorrast.</a:t>
            </a:r>
          </a:p>
          <a:p>
            <a:pPr>
              <a:buNone/>
            </a:pPr>
            <a:endParaRPr lang="et-EE" dirty="0"/>
          </a:p>
          <a:p>
            <a:pPr>
              <a:buNone/>
            </a:pPr>
            <a:r>
              <a:rPr lang="et-EE" dirty="0"/>
              <a:t>RIIKLIKULT REGULEEERITAV HIND- valitsuse kehtestatud hind kaubale, nt elektrile.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Mida kasulikum ja vajalikum toode on, seda rohkem on inimene nõud selle eest maksma. </a:t>
            </a:r>
          </a:p>
          <a:p>
            <a:r>
              <a:rPr lang="et-EE" dirty="0"/>
              <a:t>Kui üks toode on kallis, on võimalik see asendada teise kaubaga. Sel juhul tegemist ASENDUSKAUBAGA. </a:t>
            </a:r>
          </a:p>
          <a:p>
            <a:pPr>
              <a:buNone/>
            </a:pPr>
            <a:r>
              <a:rPr lang="et-EE" dirty="0"/>
              <a:t>Nt ostad vorsti asemel juustu.</a:t>
            </a:r>
          </a:p>
          <a:p>
            <a:r>
              <a:rPr lang="et-EE" dirty="0"/>
              <a:t>Rahapuuduse korral võib ka TÄIENDKAUBAST loobuda.</a:t>
            </a:r>
          </a:p>
          <a:p>
            <a:pPr>
              <a:buNone/>
            </a:pPr>
            <a:r>
              <a:rPr lang="et-EE" dirty="0"/>
              <a:t>Nt sööd võileiba ilma vorstita.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Nõudluse puhul ei piisa vaid soovist, vaja on ka raha, mis võimaldaks kaupa osta. </a:t>
            </a:r>
          </a:p>
          <a:p>
            <a:r>
              <a:rPr lang="et-EE" dirty="0"/>
              <a:t>Nõudmisi, mis rahaga tagatud, nimetatakse OSTUJÕU NÕUDLUSEKS. </a:t>
            </a:r>
          </a:p>
          <a:p>
            <a:r>
              <a:rPr lang="et-EE" dirty="0"/>
              <a:t>Ostujõud kasvab, kui inimese sissetulek suureneb ja hinnad jäävad samaks.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506</Words>
  <Application>Microsoft Office PowerPoint</Application>
  <PresentationFormat>Ekraaniseanss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17</vt:i4>
      </vt:variant>
    </vt:vector>
  </HeadingPairs>
  <TitlesOfParts>
    <vt:vector size="18" baseType="lpstr">
      <vt:lpstr>Office'i kujundus</vt:lpstr>
      <vt:lpstr>Turumajandus</vt:lpstr>
      <vt:lpstr>Mis on turg?</vt:lpstr>
      <vt:lpstr>PowerPointi esitlus</vt:lpstr>
      <vt:lpstr>PowerPointi esitlus</vt:lpstr>
      <vt:lpstr>NÕUDJA</vt:lpstr>
      <vt:lpstr>PAKKUJA</vt:lpstr>
      <vt:lpstr>HIND</vt:lpstr>
      <vt:lpstr>PowerPointi esitlus</vt:lpstr>
      <vt:lpstr>PowerPointi esitlus</vt:lpstr>
      <vt:lpstr>PowerPointi esitlus</vt:lpstr>
      <vt:lpstr>Konkurentsi liigid Kirjuta iga liigi alla iseloomustavad tunnused</vt:lpstr>
      <vt:lpstr>Piiratud konkurents</vt:lpstr>
      <vt:lpstr>Konkurents puudub (monopol)</vt:lpstr>
      <vt:lpstr>Turumajanduse puudused</vt:lpstr>
      <vt:lpstr>Turumajanduse puudused</vt:lpstr>
      <vt:lpstr>Koosta lühijutt</vt:lpstr>
      <vt:lpstr>Täielik konkurents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Turumajandus</dc:title>
  <dc:creator>kjärve</dc:creator>
  <cp:lastModifiedBy>Kairi Jarve</cp:lastModifiedBy>
  <cp:revision>10</cp:revision>
  <dcterms:created xsi:type="dcterms:W3CDTF">2011-03-07T15:03:04Z</dcterms:created>
  <dcterms:modified xsi:type="dcterms:W3CDTF">2021-03-11T09:13:39Z</dcterms:modified>
</cp:coreProperties>
</file>