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3" r:id="rId18"/>
    <p:sldId id="272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juhtslaidi alamtiitli laadi redigeerimiseks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D8BB4-064C-421E-A6D0-280C183E6CA5}" type="datetimeFigureOut">
              <a:rPr lang="et-EE" smtClean="0"/>
              <a:t>28.02.2011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185A4-C74D-468F-99A7-3B1B46FC845F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Maadeavastused</a:t>
            </a:r>
            <a:endParaRPr lang="et-EE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862" y="476672"/>
            <a:ext cx="7689521" cy="615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882" y="620688"/>
            <a:ext cx="7581509" cy="606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862" y="476672"/>
            <a:ext cx="7761529" cy="620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882" y="620688"/>
            <a:ext cx="7509501" cy="600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862" y="476672"/>
            <a:ext cx="7473497" cy="597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7923547" cy="633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548" y="332656"/>
            <a:ext cx="7956884" cy="636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92" y="692696"/>
            <a:ext cx="7419491" cy="593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872" y="548680"/>
            <a:ext cx="7311479" cy="584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747083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Maadeavastuste eeldused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Renessansiajastu uued ideed ja uued tehnikasaavutused</a:t>
            </a:r>
          </a:p>
          <a:p>
            <a:r>
              <a:rPr lang="et-EE" dirty="0" smtClean="0"/>
              <a:t>Kartograafia, karavell, ladina puri, kompass</a:t>
            </a:r>
          </a:p>
          <a:p>
            <a:r>
              <a:rPr lang="et-EE" dirty="0" smtClean="0"/>
              <a:t>Hulk eelnevate põlvkondade kogemusi</a:t>
            </a:r>
            <a:endParaRPr lang="et-E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Maadeavastuste tulemused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t-EE" dirty="0" smtClean="0"/>
              <a:t>Tulemused koloniaalmaadele:</a:t>
            </a:r>
          </a:p>
          <a:p>
            <a:pPr>
              <a:buNone/>
            </a:pPr>
            <a:r>
              <a:rPr lang="et-EE" dirty="0" smtClean="0"/>
              <a:t>- 	Paljaksröövimine</a:t>
            </a:r>
          </a:p>
          <a:p>
            <a:pPr>
              <a:buFontTx/>
              <a:buChar char="-"/>
            </a:pPr>
            <a:r>
              <a:rPr lang="et-EE" dirty="0" smtClean="0"/>
              <a:t>Euroopaliku elulaadi pealesurumine</a:t>
            </a:r>
          </a:p>
          <a:p>
            <a:pPr>
              <a:buFontTx/>
              <a:buChar char="-"/>
            </a:pPr>
            <a:r>
              <a:rPr lang="et-EE" dirty="0" smtClean="0"/>
              <a:t>Kohaliku kultuuri hävitamine, ristiusustamine.</a:t>
            </a:r>
          </a:p>
          <a:p>
            <a:pPr>
              <a:buFontTx/>
              <a:buChar char="-"/>
            </a:pPr>
            <a:r>
              <a:rPr lang="et-EE" dirty="0" smtClean="0"/>
              <a:t>Haigused: Rõuged, tüüfus, gripp.</a:t>
            </a:r>
          </a:p>
          <a:p>
            <a:pPr>
              <a:buFontTx/>
              <a:buChar char="-"/>
            </a:pPr>
            <a:r>
              <a:rPr lang="et-EE" smtClean="0"/>
              <a:t>Orjandus</a:t>
            </a:r>
            <a:endParaRPr lang="et-EE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Maadeavastuste tulemused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t-EE" dirty="0" smtClean="0"/>
              <a:t>Euroopale:</a:t>
            </a:r>
          </a:p>
          <a:p>
            <a:pPr>
              <a:buFontTx/>
              <a:buChar char="-"/>
            </a:pPr>
            <a:r>
              <a:rPr lang="et-EE" dirty="0" smtClean="0"/>
              <a:t>Uute mereteede ja maa-alade avastamine</a:t>
            </a:r>
          </a:p>
          <a:p>
            <a:pPr>
              <a:buFontTx/>
              <a:buChar char="-"/>
            </a:pPr>
            <a:r>
              <a:rPr lang="et-EE" dirty="0" smtClean="0"/>
              <a:t>Maailmapildi avardumine</a:t>
            </a:r>
          </a:p>
          <a:p>
            <a:pPr>
              <a:buFontTx/>
              <a:buChar char="-"/>
            </a:pPr>
            <a:r>
              <a:rPr lang="et-EE" dirty="0" smtClean="0"/>
              <a:t>Kaubateede ümberpaiknemine (Rikkad Itaalia linnad kaotavad tähtsust)</a:t>
            </a:r>
          </a:p>
          <a:p>
            <a:pPr>
              <a:buFontTx/>
              <a:buChar char="-"/>
            </a:pPr>
            <a:r>
              <a:rPr lang="et-EE" dirty="0" smtClean="0"/>
              <a:t>Euroopasse voolisid rikkused, mis jaotusid elanike vahel ebaühtlaselt.</a:t>
            </a:r>
          </a:p>
          <a:p>
            <a:pPr>
              <a:buFontTx/>
              <a:buChar char="-"/>
            </a:pPr>
            <a:r>
              <a:rPr lang="et-EE" dirty="0" smtClean="0"/>
              <a:t>Uued põllukultuurid: kartul, mais, tomat, uba, küüslauk, mais, kakao, tubakas.</a:t>
            </a:r>
          </a:p>
          <a:p>
            <a:pPr>
              <a:buFontTx/>
              <a:buChar char="-"/>
            </a:pPr>
            <a:r>
              <a:rPr lang="et-EE" dirty="0" smtClean="0"/>
              <a:t>Haigused: süüfilis.</a:t>
            </a:r>
          </a:p>
          <a:p>
            <a:pPr>
              <a:buFontTx/>
              <a:buChar char="-"/>
            </a:pPr>
            <a:endParaRPr lang="et-E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862" y="476672"/>
            <a:ext cx="7905545" cy="632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Maadeavastuste põhjused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Väärismetallide vajadus</a:t>
            </a:r>
          </a:p>
          <a:p>
            <a:r>
              <a:rPr lang="et-EE" dirty="0" smtClean="0"/>
              <a:t>Idamaistest rikkustest osasaamise soov</a:t>
            </a:r>
          </a:p>
          <a:p>
            <a:r>
              <a:rPr lang="et-EE" dirty="0" smtClean="0"/>
              <a:t>Väikeaadlike seiklushimu ja neile tegevuse leidmine</a:t>
            </a:r>
          </a:p>
          <a:p>
            <a:r>
              <a:rPr lang="et-EE" dirty="0" smtClean="0"/>
              <a:t>Üksluine toit tingis vajaduse vürtside järele</a:t>
            </a:r>
          </a:p>
          <a:p>
            <a:endParaRPr lang="et-E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Maadeavastajad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872" y="548680"/>
            <a:ext cx="7311479" cy="584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301589" cy="664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862" y="476672"/>
            <a:ext cx="7689521" cy="615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211579" cy="656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101</Words>
  <Application>Microsoft Office PowerPoint</Application>
  <PresentationFormat>Ekraaniseanss (4:3)</PresentationFormat>
  <Paragraphs>26</Paragraphs>
  <Slides>21</Slides>
  <Notes>0</Notes>
  <HiddenSlides>0</HiddenSlides>
  <MMClips>0</MMClips>
  <ScaleCrop>false</ScaleCrop>
  <HeadingPairs>
    <vt:vector size="4" baseType="variant">
      <vt:variant>
        <vt:lpstr>Kujundus</vt:lpstr>
      </vt:variant>
      <vt:variant>
        <vt:i4>1</vt:i4>
      </vt:variant>
      <vt:variant>
        <vt:lpstr>Slaiditiitlid</vt:lpstr>
      </vt:variant>
      <vt:variant>
        <vt:i4>21</vt:i4>
      </vt:variant>
    </vt:vector>
  </HeadingPairs>
  <TitlesOfParts>
    <vt:vector size="22" baseType="lpstr">
      <vt:lpstr>Office'i kujundus</vt:lpstr>
      <vt:lpstr>Maadeavastused</vt:lpstr>
      <vt:lpstr>Maadeavastuste eeldused</vt:lpstr>
      <vt:lpstr>Slaid 3</vt:lpstr>
      <vt:lpstr>Maadeavastuste põhjused</vt:lpstr>
      <vt:lpstr>Maadeavastajad</vt:lpstr>
      <vt:lpstr>Slaid 6</vt:lpstr>
      <vt:lpstr>Slaid 7</vt:lpstr>
      <vt:lpstr>Slaid 8</vt:lpstr>
      <vt:lpstr>Slaid 9</vt:lpstr>
      <vt:lpstr>Slaid 10</vt:lpstr>
      <vt:lpstr>Slaid 11</vt:lpstr>
      <vt:lpstr>Slaid 12</vt:lpstr>
      <vt:lpstr>Slaid 13</vt:lpstr>
      <vt:lpstr>Slaid 14</vt:lpstr>
      <vt:lpstr>Slaid 15</vt:lpstr>
      <vt:lpstr>Slaid 16</vt:lpstr>
      <vt:lpstr>Slaid 17</vt:lpstr>
      <vt:lpstr>Slaid 18</vt:lpstr>
      <vt:lpstr>Slaid 19</vt:lpstr>
      <vt:lpstr>Maadeavastuste tulemused</vt:lpstr>
      <vt:lpstr>Maadeavastuste tulemused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Maadeavastused</dc:title>
  <dc:creator>kjärve</dc:creator>
  <cp:lastModifiedBy>kjärve</cp:lastModifiedBy>
  <cp:revision>7</cp:revision>
  <dcterms:created xsi:type="dcterms:W3CDTF">2011-02-28T15:17:56Z</dcterms:created>
  <dcterms:modified xsi:type="dcterms:W3CDTF">2011-02-28T15:48:05Z</dcterms:modified>
</cp:coreProperties>
</file>