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media/image10.png" ContentType="image/png"/>
  <Override PartName="/ppt/media/image14.png" ContentType="image/png"/>
  <Override PartName="/ppt/media/image4.png" ContentType="image/png"/>
  <Override PartName="/ppt/media/image8.png" ContentType="image/png"/>
  <Override PartName="/ppt/media/image13.png" ContentType="image/png"/>
  <Override PartName="/ppt/media/image3.png" ContentType="image/png"/>
  <Override PartName="/ppt/media/image7.png" ContentType="image/png"/>
  <Override PartName="/ppt/media/image12.png" ContentType="image/png"/>
  <Override PartName="/ppt/media/image2.png" ContentType="image/png"/>
  <Override PartName="/ppt/media/image6.png" ContentType="image/png"/>
  <Override PartName="/ppt/media/image11.png" ContentType="image/png"/>
  <Override PartName="/ppt/media/image15.png" ContentType="image/png"/>
  <Override PartName="/ppt/media/image1.png" ContentType="image/png"/>
  <Override PartName="/ppt/media/image5.png" ContentType="image/png"/>
  <Override PartName="/ppt/media/image9.png" ContentType="image/png"/>
  <Override PartName="/ppt/slideLayouts/slideLayout1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_rels/slideLayout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0.xml.rels" ContentType="application/vnd.openxmlformats-package.relationships+xml"/>
  <Override PartName="/ppt/slideLayouts/slideLayout2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4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15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_rels/slide5.xml.rels" ContentType="application/vnd.openxmlformats-package.relationships+xml"/>
  <Override PartName="/ppt/slides/_rels/slide21.xml.rels" ContentType="application/vnd.openxmlformats-package.relationships+xml"/>
  <Override PartName="/ppt/slides/_rels/slide3.xml.rels" ContentType="application/vnd.openxmlformats-package.relationships+xml"/>
  <Override PartName="/ppt/slides/_rels/slide17.xml.rels" ContentType="application/vnd.openxmlformats-package.relationships+xml"/>
  <Override PartName="/ppt/slides/_rels/slide4.xml.rels" ContentType="application/vnd.openxmlformats-package.relationships+xml"/>
  <Override PartName="/ppt/slides/_rels/slide20.xml.rels" ContentType="application/vnd.openxmlformats-package.relationships+xml"/>
  <Override PartName="/ppt/slides/_rels/slide2.xml.rels" ContentType="application/vnd.openxmlformats-package.relationships+xml"/>
  <Override PartName="/ppt/slides/_rels/slide16.xml.rels" ContentType="application/vnd.openxmlformats-package.relationships+xml"/>
  <Override PartName="/ppt/slides/_rels/slide1.xml.rels" ContentType="application/vnd.openxmlformats-package.relationships+xml"/>
  <Override PartName="/ppt/slides/_rels/slide15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19.xml.rels" ContentType="application/vnd.openxmlformats-package.relationships+xml"/>
  <Override PartName="/ppt/slides/_rels/slide6.xml.rels" ContentType="application/vnd.openxmlformats-package.relationships+xml"/>
  <Override PartName="/ppt/slides/_rels/slide18.xml.rels" ContentType="application/vnd.openxmlformats-package.relationships+xml"/>
  <Override PartName="/ppt/slides/slide16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theme/theme1.xml" ContentType="application/vnd.openxmlformats-officedocument.them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</p:sldIdLst>
  <p:sldSz cx="9144000" cy="685800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92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9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4525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4525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8510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4525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92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4525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52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92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4525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4525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8510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9636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4525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452556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3520" y="39636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anchor="ctr" bIns="0" lIns="0" rIns="0" tIns="0" wrap="none"/>
          <a:p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3520" y="1600200"/>
            <a:ext cx="401544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3600"/>
            <a:ext cx="8228520" cy="215820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t-EE" sz="4400">
                <a:solidFill>
                  <a:srgbClr val="000000"/>
                </a:solidFill>
                <a:latin typeface="Calibri"/>
              </a:rPr>
              <a:t>Click to edit the title text formatKlõpsake tiitlilaadi muutmiseks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2/4/17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fld id="{71D13121-4111-41E1-9181-21918101B151}" type="slidenum">
              <a:rPr lang="en-US">
                <a:solidFill>
                  <a:srgbClr val="000000"/>
                </a:solidFill>
                <a:latin typeface="Calibri"/>
              </a:rPr>
              <a:t>&lt;number&gt;</a:t>
            </a:fld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046360" cy="397728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t-EE"/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t-EE"/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t-EE"/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t-EE"/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t-EE"/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t-EE"/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t-EE"/>
              <a:t>Seventh Outline Level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t-EE" sz="4400">
                <a:solidFill>
                  <a:srgbClr val="000000"/>
                </a:solidFill>
                <a:latin typeface="Calibri"/>
              </a:rPr>
              <a:t>Click to edit the title text formatKlõpsake tiitlilaadi muutmiseks</a:t>
            </a:r>
            <a:endParaRPr/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pPr>
              <a:buSzPct val="45000"/>
              <a:buFont typeface="StarSymbol"/>
              <a:buChar char=""/>
            </a:pPr>
            <a:r>
              <a:rPr lang="et-EE" sz="3200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t-EE" sz="3200">
                <a:solidFill>
                  <a:srgbClr val="000000"/>
                </a:solidFill>
                <a:latin typeface="Calibri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t-EE" sz="3200">
                <a:solidFill>
                  <a:srgbClr val="000000"/>
                </a:solidFill>
                <a:latin typeface="Calibri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t-EE" sz="3200">
                <a:solidFill>
                  <a:srgbClr val="000000"/>
                </a:solidFill>
                <a:latin typeface="Calibri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t-EE" sz="3200">
                <a:solidFill>
                  <a:srgbClr val="000000"/>
                </a:solidFill>
                <a:latin typeface="Calibri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t-EE" sz="3200">
                <a:solidFill>
                  <a:srgbClr val="000000"/>
                </a:solidFill>
                <a:latin typeface="Calibri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t-EE" sz="3200">
                <a:solidFill>
                  <a:srgbClr val="000000"/>
                </a:solidFill>
                <a:latin typeface="Calibri"/>
              </a:rPr>
              <a:t>Seventh Outline LevelKlõpsake juhtslaidi teksti laadide redigeerimiseks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et-EE" sz="2800">
                <a:solidFill>
                  <a:srgbClr val="000000"/>
                </a:solidFill>
                <a:latin typeface="Calibri"/>
              </a:rPr>
              <a:t>Teine tase</a:t>
            </a:r>
            <a:endParaRPr/>
          </a:p>
          <a:p>
            <a:pPr lvl="1">
              <a:buFont typeface="Arial"/>
              <a:buChar char="–"/>
            </a:pPr>
            <a:r>
              <a:rPr lang="et-EE" sz="2400">
                <a:solidFill>
                  <a:srgbClr val="000000"/>
                </a:solidFill>
                <a:latin typeface="Calibri"/>
              </a:rPr>
              <a:t>Kolmas tase</a:t>
            </a:r>
            <a:endParaRPr/>
          </a:p>
          <a:p>
            <a:pPr lvl="2">
              <a:buFont typeface="Arial"/>
              <a:buChar char="•"/>
            </a:pPr>
            <a:r>
              <a:rPr lang="et-EE" sz="2000">
                <a:solidFill>
                  <a:srgbClr val="000000"/>
                </a:solidFill>
                <a:latin typeface="Calibri"/>
              </a:rPr>
              <a:t>Neljas tase</a:t>
            </a:r>
            <a:endParaRPr/>
          </a:p>
          <a:p>
            <a:pPr lvl="3">
              <a:buFont typeface="Arial"/>
              <a:buChar char="–"/>
            </a:pPr>
            <a:r>
              <a:rPr lang="et-EE" sz="2000">
                <a:solidFill>
                  <a:srgbClr val="000000"/>
                </a:solidFill>
                <a:latin typeface="Calibri"/>
              </a:rPr>
              <a:t>Viies tase</a:t>
            </a:r>
            <a:endParaRPr/>
          </a:p>
        </p:txBody>
      </p:sp>
      <p:sp>
        <p:nvSpPr>
          <p:cNvPr id="39" name="PlaceHolder 3"/>
          <p:cNvSpPr>
            <a:spLocks noGrp="1"/>
          </p:cNvSpPr>
          <p:nvPr>
            <p:ph type="dt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2/4/17</a:t>
            </a:r>
            <a:endParaRPr/>
          </a:p>
        </p:txBody>
      </p:sp>
      <p:sp>
        <p:nvSpPr>
          <p:cNvPr id="40" name="PlaceHolder 4"/>
          <p:cNvSpPr>
            <a:spLocks noGrp="1"/>
          </p:cNvSpPr>
          <p:nvPr>
            <p:ph type="ftr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endParaRPr/>
          </a:p>
        </p:txBody>
      </p:sp>
      <p:sp>
        <p:nvSpPr>
          <p:cNvPr id="41" name="PlaceHolder 5"/>
          <p:cNvSpPr>
            <a:spLocks noGrp="1"/>
          </p:cNvSpPr>
          <p:nvPr>
            <p:ph type="sldNum"/>
          </p:nvPr>
        </p:nvSpPr>
        <p:spPr>
          <a:xfrm>
            <a:off x="0" y="0"/>
            <a:ext cx="-11796840" cy="-1179684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fld id="{61A1A121-31E1-41D1-B1E1-614141D10111}" type="slidenum">
              <a:rPr lang="en-US">
                <a:solidFill>
                  <a:srgbClr val="000000"/>
                </a:solidFill>
                <a:latin typeface="Calibri"/>
              </a:rPr>
              <a:t>&lt;number&gt;</a:t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t-EE" sz="4400">
                <a:solidFill>
                  <a:srgbClr val="000000"/>
                </a:solidFill>
                <a:latin typeface="Calibri"/>
              </a:rPr>
              <a:t>Maadeavastused</a:t>
            </a:r>
            <a:endParaRPr/>
          </a:p>
        </p:txBody>
      </p:sp>
      <p:sp>
        <p:nvSpPr>
          <p:cNvPr id="75" name="TextShape 2"/>
          <p:cNvSpPr txBox="1"/>
          <p:nvPr/>
        </p:nvSpPr>
        <p:spPr>
          <a:xfrm>
            <a:off x="1371600" y="3886200"/>
            <a:ext cx="6400440" cy="1752120"/>
          </a:xfrm>
          <a:prstGeom prst="rect">
            <a:avLst/>
          </a:prstGeom>
        </p:spPr>
        <p:txBody>
          <a:bodyPr/>
          <a:p>
            <a:pPr algn="ctr"/>
            <a:endParaRPr/>
          </a:p>
        </p:txBody>
      </p:sp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pic>
        <p:nvPicPr>
          <p:cNvPr descr="" id="93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338760" y="476640"/>
            <a:ext cx="7689240" cy="6151320"/>
          </a:xfrm>
          <a:prstGeom prst="rect">
            <a:avLst/>
          </a:prstGeom>
        </p:spPr>
      </p:pic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pic>
        <p:nvPicPr>
          <p:cNvPr descr="" id="95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518760" y="620640"/>
            <a:ext cx="7581240" cy="6064920"/>
          </a:xfrm>
          <a:prstGeom prst="rect">
            <a:avLst/>
          </a:prstGeom>
        </p:spPr>
      </p:pic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pic>
        <p:nvPicPr>
          <p:cNvPr descr="" id="97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338760" y="476640"/>
            <a:ext cx="7761240" cy="6208920"/>
          </a:xfrm>
          <a:prstGeom prst="rect">
            <a:avLst/>
          </a:prstGeom>
        </p:spPr>
      </p:pic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pic>
        <p:nvPicPr>
          <p:cNvPr descr="" id="99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518760" y="620640"/>
            <a:ext cx="7509240" cy="6007320"/>
          </a:xfrm>
          <a:prstGeom prst="rect">
            <a:avLst/>
          </a:prstGeom>
        </p:spPr>
      </p:pic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pic>
        <p:nvPicPr>
          <p:cNvPr descr="" id="101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338760" y="476640"/>
            <a:ext cx="7473240" cy="5978520"/>
          </a:xfrm>
          <a:prstGeom prst="rect">
            <a:avLst/>
          </a:prstGeom>
        </p:spPr>
      </p:pic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pic>
        <p:nvPicPr>
          <p:cNvPr descr="" id="103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323640" y="332640"/>
            <a:ext cx="7923240" cy="6338520"/>
          </a:xfrm>
          <a:prstGeom prst="rect">
            <a:avLst/>
          </a:prstGeom>
        </p:spPr>
      </p:pic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pic>
        <p:nvPicPr>
          <p:cNvPr descr="" id="105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503640" y="332640"/>
            <a:ext cx="7956360" cy="6365160"/>
          </a:xfrm>
          <a:prstGeom prst="rect">
            <a:avLst/>
          </a:prstGeom>
        </p:spPr>
      </p:pic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pic>
        <p:nvPicPr>
          <p:cNvPr descr="" id="107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608760" y="692640"/>
            <a:ext cx="7419240" cy="5935320"/>
          </a:xfrm>
          <a:prstGeom prst="rect">
            <a:avLst/>
          </a:prstGeom>
        </p:spPr>
      </p:pic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pic>
        <p:nvPicPr>
          <p:cNvPr descr="" id="109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428760" y="548640"/>
            <a:ext cx="7311240" cy="5848920"/>
          </a:xfrm>
          <a:prstGeom prst="rect">
            <a:avLst/>
          </a:prstGeom>
        </p:spPr>
      </p:pic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pic>
        <p:nvPicPr>
          <p:cNvPr descr="" id="111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1115640" y="476640"/>
            <a:ext cx="7470360" cy="5976360"/>
          </a:xfrm>
          <a:prstGeom prst="rect">
            <a:avLst/>
          </a:prstGeom>
        </p:spPr>
      </p:pic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t-EE" sz="4400">
                <a:solidFill>
                  <a:srgbClr val="000000"/>
                </a:solidFill>
                <a:latin typeface="Calibri"/>
              </a:rPr>
              <a:t>Maadeavastuste eeldused</a:t>
            </a:r>
            <a:endParaRPr/>
          </a:p>
        </p:txBody>
      </p:sp>
      <p:sp>
        <p:nvSpPr>
          <p:cNvPr id="77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et-EE" sz="3200">
                <a:solidFill>
                  <a:srgbClr val="000000"/>
                </a:solidFill>
                <a:latin typeface="Calibri"/>
              </a:rPr>
              <a:t>Renessansiajastu uued ideed ja uued tehnikasaavutused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t-EE" sz="3200">
                <a:solidFill>
                  <a:srgbClr val="000000"/>
                </a:solidFill>
                <a:latin typeface="Calibri"/>
              </a:rPr>
              <a:t>Kartograafia, karavell, ladina puri, kompass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t-EE" sz="3200">
                <a:solidFill>
                  <a:srgbClr val="000000"/>
                </a:solidFill>
                <a:latin typeface="Calibri"/>
              </a:rPr>
              <a:t>Hulk eelnevate põlvkondade kogemusi</a:t>
            </a:r>
            <a:endParaRPr/>
          </a:p>
        </p:txBody>
      </p:sp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t-EE" sz="4400">
                <a:solidFill>
                  <a:srgbClr val="000000"/>
                </a:solidFill>
                <a:latin typeface="Calibri"/>
              </a:rPr>
              <a:t>Maadeavastuste tulemused</a:t>
            </a:r>
            <a:endParaRPr/>
          </a:p>
        </p:txBody>
      </p:sp>
      <p:sp>
        <p:nvSpPr>
          <p:cNvPr id="113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lang="et-EE" sz="3200">
                <a:solidFill>
                  <a:srgbClr val="000000"/>
                </a:solidFill>
                <a:latin typeface="Calibri"/>
              </a:rPr>
              <a:t>Tulemused koloniaalmaadele:</a:t>
            </a:r>
            <a:endParaRPr/>
          </a:p>
          <a:p>
            <a:pPr>
              <a:lnSpc>
                <a:spcPct val="100000"/>
              </a:lnSpc>
            </a:pPr>
            <a:r>
              <a:rPr lang="et-EE" sz="3200">
                <a:solidFill>
                  <a:srgbClr val="000000"/>
                </a:solidFill>
                <a:latin typeface="Calibri"/>
              </a:rPr>
              <a:t>- </a:t>
            </a:r>
            <a:r>
              <a:rPr lang="et-EE" sz="3200">
                <a:solidFill>
                  <a:srgbClr val="000000"/>
                </a:solidFill>
                <a:latin typeface="Calibri"/>
              </a:rPr>
              <a:t>	</a:t>
            </a:r>
            <a:r>
              <a:rPr lang="et-EE" sz="3200">
                <a:solidFill>
                  <a:srgbClr val="000000"/>
                </a:solidFill>
                <a:latin typeface="Calibri"/>
              </a:rPr>
              <a:t>Paljaksröövimine</a:t>
            </a:r>
            <a:endParaRPr/>
          </a:p>
          <a:p>
            <a:pPr>
              <a:lnSpc>
                <a:spcPct val="100000"/>
              </a:lnSpc>
              <a:buFont typeface="Arial"/>
              <a:buChar char="-"/>
            </a:pPr>
            <a:r>
              <a:rPr lang="et-EE" sz="3200">
                <a:solidFill>
                  <a:srgbClr val="000000"/>
                </a:solidFill>
                <a:latin typeface="Calibri"/>
              </a:rPr>
              <a:t>Euroopaliku elulaadi pealesurumine</a:t>
            </a:r>
            <a:endParaRPr/>
          </a:p>
          <a:p>
            <a:pPr>
              <a:lnSpc>
                <a:spcPct val="100000"/>
              </a:lnSpc>
              <a:buFont typeface="Arial"/>
              <a:buChar char="-"/>
            </a:pPr>
            <a:r>
              <a:rPr lang="et-EE" sz="3200">
                <a:solidFill>
                  <a:srgbClr val="000000"/>
                </a:solidFill>
                <a:latin typeface="Calibri"/>
              </a:rPr>
              <a:t>Kohaliku kultuuri hävitamine, ristiusustamine.</a:t>
            </a:r>
            <a:endParaRPr/>
          </a:p>
          <a:p>
            <a:pPr>
              <a:lnSpc>
                <a:spcPct val="100000"/>
              </a:lnSpc>
              <a:buFont typeface="Arial"/>
              <a:buChar char="-"/>
            </a:pPr>
            <a:r>
              <a:rPr lang="et-EE" sz="3200">
                <a:solidFill>
                  <a:srgbClr val="000000"/>
                </a:solidFill>
                <a:latin typeface="Calibri"/>
              </a:rPr>
              <a:t>Haigused: Rõuged, tüüfus, gripp.</a:t>
            </a:r>
            <a:endParaRPr/>
          </a:p>
          <a:p>
            <a:pPr>
              <a:lnSpc>
                <a:spcPct val="100000"/>
              </a:lnSpc>
              <a:buFont typeface="Arial"/>
              <a:buChar char="-"/>
            </a:pPr>
            <a:r>
              <a:rPr lang="et-EE" sz="3200">
                <a:solidFill>
                  <a:srgbClr val="000000"/>
                </a:solidFill>
                <a:latin typeface="Calibri"/>
              </a:rPr>
              <a:t>Orjandus</a:t>
            </a:r>
            <a:endParaRPr/>
          </a:p>
        </p:txBody>
      </p:sp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t-EE" sz="4400">
                <a:solidFill>
                  <a:srgbClr val="000000"/>
                </a:solidFill>
                <a:latin typeface="Calibri"/>
              </a:rPr>
              <a:t>Maadeavastuste tulemused</a:t>
            </a:r>
            <a:endParaRPr/>
          </a:p>
        </p:txBody>
      </p:sp>
      <p:sp>
        <p:nvSpPr>
          <p:cNvPr id="115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lang="et-EE" sz="3200">
                <a:solidFill>
                  <a:srgbClr val="000000"/>
                </a:solidFill>
                <a:latin typeface="Calibri"/>
              </a:rPr>
              <a:t>Euroopale:</a:t>
            </a:r>
            <a:endParaRPr/>
          </a:p>
          <a:p>
            <a:pPr>
              <a:lnSpc>
                <a:spcPct val="100000"/>
              </a:lnSpc>
              <a:buFont typeface="Arial"/>
              <a:buChar char="-"/>
            </a:pPr>
            <a:r>
              <a:rPr lang="et-EE" sz="3200">
                <a:solidFill>
                  <a:srgbClr val="000000"/>
                </a:solidFill>
                <a:latin typeface="Calibri"/>
              </a:rPr>
              <a:t>Uute mereteede ja maa-alade avastamine</a:t>
            </a:r>
            <a:endParaRPr/>
          </a:p>
          <a:p>
            <a:pPr>
              <a:lnSpc>
                <a:spcPct val="100000"/>
              </a:lnSpc>
              <a:buFont typeface="Arial"/>
              <a:buChar char="-"/>
            </a:pPr>
            <a:r>
              <a:rPr lang="et-EE" sz="3200">
                <a:solidFill>
                  <a:srgbClr val="000000"/>
                </a:solidFill>
                <a:latin typeface="Calibri"/>
              </a:rPr>
              <a:t>Maailmapildi avardumine</a:t>
            </a:r>
            <a:endParaRPr/>
          </a:p>
          <a:p>
            <a:pPr>
              <a:lnSpc>
                <a:spcPct val="100000"/>
              </a:lnSpc>
              <a:buFont typeface="Arial"/>
              <a:buChar char="-"/>
            </a:pPr>
            <a:r>
              <a:rPr lang="et-EE" sz="3200">
                <a:solidFill>
                  <a:srgbClr val="000000"/>
                </a:solidFill>
                <a:latin typeface="Calibri"/>
              </a:rPr>
              <a:t>Kaubateede ümberpaiknemine (Rikkad Itaalia linnad kaotavad tähtsust)</a:t>
            </a:r>
            <a:endParaRPr/>
          </a:p>
          <a:p>
            <a:pPr>
              <a:lnSpc>
                <a:spcPct val="100000"/>
              </a:lnSpc>
              <a:buFont typeface="Arial"/>
              <a:buChar char="-"/>
            </a:pPr>
            <a:r>
              <a:rPr lang="et-EE" sz="3200">
                <a:solidFill>
                  <a:srgbClr val="000000"/>
                </a:solidFill>
                <a:latin typeface="Calibri"/>
              </a:rPr>
              <a:t>Euroopasse voolisid rikkused, mis jaotusid elanike vahel ebaühtlaselt.</a:t>
            </a:r>
            <a:endParaRPr/>
          </a:p>
          <a:p>
            <a:pPr>
              <a:lnSpc>
                <a:spcPct val="100000"/>
              </a:lnSpc>
              <a:buFont typeface="Arial"/>
              <a:buChar char="-"/>
            </a:pPr>
            <a:r>
              <a:rPr lang="et-EE" sz="3200">
                <a:solidFill>
                  <a:srgbClr val="000000"/>
                </a:solidFill>
                <a:latin typeface="Calibri"/>
              </a:rPr>
              <a:t>Uued põllukultuurid: kartul, mais, tomat, uba, küüslauk, mais, kakao, tubakas.</a:t>
            </a:r>
            <a:endParaRPr/>
          </a:p>
          <a:p>
            <a:pPr>
              <a:lnSpc>
                <a:spcPct val="100000"/>
              </a:lnSpc>
              <a:buFont typeface="Arial"/>
              <a:buChar char="-"/>
            </a:pPr>
            <a:r>
              <a:rPr lang="et-EE" sz="3200">
                <a:solidFill>
                  <a:srgbClr val="000000"/>
                </a:solidFill>
                <a:latin typeface="Calibri"/>
              </a:rPr>
              <a:t>Haigused: süüfilis.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pic>
        <p:nvPicPr>
          <p:cNvPr descr="" id="79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338760" y="476640"/>
            <a:ext cx="7905240" cy="6324120"/>
          </a:xfrm>
          <a:prstGeom prst="rect">
            <a:avLst/>
          </a:prstGeom>
        </p:spPr>
      </p:pic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t-EE" sz="4400">
                <a:solidFill>
                  <a:srgbClr val="000000"/>
                </a:solidFill>
                <a:latin typeface="Calibri"/>
              </a:rPr>
              <a:t>Maadeavastuste põhjused</a:t>
            </a:r>
            <a:endParaRPr/>
          </a:p>
        </p:txBody>
      </p:sp>
      <p:sp>
        <p:nvSpPr>
          <p:cNvPr id="81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et-EE" sz="3200">
                <a:solidFill>
                  <a:srgbClr val="000000"/>
                </a:solidFill>
                <a:latin typeface="Calibri"/>
              </a:rPr>
              <a:t>Väärismetallide vajadus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t-EE" sz="3200">
                <a:solidFill>
                  <a:srgbClr val="000000"/>
                </a:solidFill>
                <a:latin typeface="Calibri"/>
              </a:rPr>
              <a:t>Idamaistest rikkustest osasaamise soov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t-EE" sz="3200">
                <a:solidFill>
                  <a:srgbClr val="000000"/>
                </a:solidFill>
                <a:latin typeface="Calibri"/>
              </a:rPr>
              <a:t>Väikeaadlike seiklushimu ja neile tegevuse leidmine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t-EE" sz="3200">
                <a:solidFill>
                  <a:srgbClr val="000000"/>
                </a:solidFill>
                <a:latin typeface="Calibri"/>
              </a:rPr>
              <a:t>Üksluine toit tingis vajaduse vürtside järele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t-EE" sz="4400">
                <a:solidFill>
                  <a:srgbClr val="000000"/>
                </a:solidFill>
                <a:latin typeface="Calibri"/>
              </a:rPr>
              <a:t>Maadeavastajad</a:t>
            </a:r>
            <a:endParaRPr/>
          </a:p>
        </p:txBody>
      </p:sp>
      <p:sp>
        <p:nvSpPr>
          <p:cNvPr id="83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endParaRPr/>
          </a:p>
        </p:txBody>
      </p:sp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pic>
        <p:nvPicPr>
          <p:cNvPr descr="" id="85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428760" y="548640"/>
            <a:ext cx="7311240" cy="5848920"/>
          </a:xfrm>
          <a:prstGeom prst="rect">
            <a:avLst/>
          </a:prstGeom>
        </p:spPr>
      </p:pic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pic>
        <p:nvPicPr>
          <p:cNvPr descr="" id="87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323640" y="0"/>
            <a:ext cx="8301240" cy="6640920"/>
          </a:xfrm>
          <a:prstGeom prst="rect">
            <a:avLst/>
          </a:prstGeom>
        </p:spPr>
      </p:pic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pic>
        <p:nvPicPr>
          <p:cNvPr descr="" id="89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338760" y="476640"/>
            <a:ext cx="7689240" cy="6151320"/>
          </a:xfrm>
          <a:prstGeom prst="rect">
            <a:avLst/>
          </a:prstGeom>
        </p:spPr>
      </p:pic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pic>
        <p:nvPicPr>
          <p:cNvPr descr="" id="91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251640" y="188640"/>
            <a:ext cx="8211240" cy="6568920"/>
          </a:xfrm>
          <a:prstGeom prst="rect">
            <a:avLst/>
          </a:prstGeom>
        </p:spPr>
      </p:pic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